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026A-9573-43B9-9208-B5C79718A769}" type="datetimeFigureOut">
              <a:rPr lang="es-CO" smtClean="0"/>
              <a:t>06/05/2014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69AE-DF67-4947-9D33-57710C787F1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VICTOR FLANKL Y EL HOMBRE EN BUSCA DE SENTIDO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 smtClean="0"/>
              <a:t>Ps.</a:t>
            </a:r>
            <a:r>
              <a:rPr lang="es-CO" dirty="0" smtClean="0"/>
              <a:t> Mónica </a:t>
            </a:r>
            <a:r>
              <a:rPr lang="es-CO" dirty="0" err="1" smtClean="0"/>
              <a:t>Lilian</a:t>
            </a:r>
            <a:r>
              <a:rPr lang="es-CO" dirty="0" smtClean="0"/>
              <a:t> Cantillo Quiroga </a:t>
            </a:r>
            <a:r>
              <a:rPr lang="es-CO" dirty="0" err="1" smtClean="0"/>
              <a:t>MsC.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El hombre en </a:t>
            </a:r>
            <a:br>
              <a:rPr lang="es-CO" dirty="0" smtClean="0"/>
            </a:br>
            <a:r>
              <a:rPr lang="es-CO" dirty="0" smtClean="0"/>
              <a:t>busca de sentido y la logoterapia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smtClean="0"/>
              <a:t>La vida es Bella</a:t>
            </a:r>
          </a:p>
          <a:p>
            <a:pPr>
              <a:buNone/>
            </a:pPr>
            <a:r>
              <a:rPr lang="es-CO" dirty="0" smtClean="0"/>
              <a:t>http://www.youtube.com/watch?v=2XoYThphzk</a:t>
            </a:r>
            <a:endParaRPr lang="es-CO" dirty="0"/>
          </a:p>
          <a:p>
            <a:endParaRPr lang="es-CO" dirty="0" smtClean="0"/>
          </a:p>
          <a:p>
            <a:r>
              <a:rPr lang="es-CO" dirty="0" smtClean="0"/>
              <a:t>Antecedentes: Psicoanálisis </a:t>
            </a:r>
          </a:p>
          <a:p>
            <a:r>
              <a:rPr lang="es-CO" dirty="0"/>
              <a:t>¿</a:t>
            </a:r>
            <a:r>
              <a:rPr lang="es-CO" dirty="0" smtClean="0"/>
              <a:t>Qué es la </a:t>
            </a:r>
            <a:r>
              <a:rPr lang="es-CO" dirty="0" err="1" smtClean="0"/>
              <a:t>logoterápia</a:t>
            </a:r>
            <a:r>
              <a:rPr lang="es-CO" dirty="0" smtClean="0"/>
              <a:t>?</a:t>
            </a:r>
          </a:p>
          <a:p>
            <a:pPr>
              <a:buNone/>
            </a:pPr>
            <a:r>
              <a:rPr lang="es-CO" dirty="0" smtClean="0"/>
              <a:t>-Terapia del sentido</a:t>
            </a:r>
          </a:p>
          <a:p>
            <a:r>
              <a:rPr lang="es-CO" dirty="0" smtClean="0"/>
              <a:t>¿Qué es la voluntad de sentido?</a:t>
            </a:r>
          </a:p>
          <a:p>
            <a:pPr>
              <a:buNone/>
            </a:pPr>
            <a:r>
              <a:rPr lang="es-CO" dirty="0" smtClean="0"/>
              <a:t>-Fuerza primaria que mueve al hombre a la vida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Método</a:t>
            </a:r>
            <a:br>
              <a:rPr lang="es-CO" dirty="0" smtClean="0"/>
            </a:br>
            <a:r>
              <a:rPr lang="es-CO" dirty="0" smtClean="0"/>
              <a:t> ¿Cómo se realiza la terapia?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pPr algn="ctr"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-Desmitificación de </a:t>
            </a:r>
          </a:p>
          <a:p>
            <a:pPr>
              <a:buNone/>
            </a:pPr>
            <a:r>
              <a:rPr lang="es-CO" dirty="0" smtClean="0"/>
              <a:t>los falsos </a:t>
            </a:r>
          </a:p>
          <a:p>
            <a:pPr>
              <a:buNone/>
            </a:pPr>
            <a:r>
              <a:rPr lang="es-CO" dirty="0" smtClean="0"/>
              <a:t>valores</a:t>
            </a:r>
          </a:p>
          <a:p>
            <a:pPr>
              <a:buNone/>
            </a:pPr>
            <a:r>
              <a:rPr lang="es-CO" dirty="0" smtClean="0"/>
              <a:t>-Búsqueda del propio</a:t>
            </a:r>
          </a:p>
          <a:p>
            <a:pPr>
              <a:buNone/>
            </a:pPr>
            <a:r>
              <a:rPr lang="es-CO" dirty="0" smtClean="0"/>
              <a:t>sentido de la vida</a:t>
            </a:r>
          </a:p>
          <a:p>
            <a:pPr>
              <a:buNone/>
            </a:pPr>
            <a:r>
              <a:rPr lang="es-CO" dirty="0" smtClean="0"/>
              <a:t>-Acaba con la </a:t>
            </a:r>
          </a:p>
          <a:p>
            <a:pPr>
              <a:buNone/>
            </a:pPr>
            <a:r>
              <a:rPr lang="es-CO" dirty="0" smtClean="0"/>
              <a:t>“frustración existencial”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  <a:p>
            <a:pPr>
              <a:buNone/>
            </a:pPr>
            <a:r>
              <a:rPr lang="es-CO" dirty="0" smtClean="0"/>
              <a:t>-No considera la angustia</a:t>
            </a:r>
          </a:p>
          <a:p>
            <a:pPr>
              <a:buNone/>
            </a:pPr>
            <a:r>
              <a:rPr lang="es-CO" dirty="0" smtClean="0"/>
              <a:t>espiritual como</a:t>
            </a:r>
          </a:p>
          <a:p>
            <a:pPr>
              <a:buNone/>
            </a:pPr>
            <a:r>
              <a:rPr lang="es-CO" dirty="0" smtClean="0"/>
              <a:t>patología</a:t>
            </a:r>
          </a:p>
          <a:p>
            <a:pPr>
              <a:buNone/>
            </a:pPr>
            <a:r>
              <a:rPr lang="es-CO" dirty="0" smtClean="0"/>
              <a:t>-El médico debe orientar</a:t>
            </a:r>
          </a:p>
          <a:p>
            <a:pPr>
              <a:buNone/>
            </a:pPr>
            <a:r>
              <a:rPr lang="es-CO" dirty="0" smtClean="0"/>
              <a:t>pero no construir visiones de</a:t>
            </a:r>
          </a:p>
          <a:p>
            <a:pPr>
              <a:buNone/>
            </a:pPr>
            <a:r>
              <a:rPr lang="es-CO" dirty="0" smtClean="0"/>
              <a:t>mundo</a:t>
            </a:r>
          </a:p>
          <a:p>
            <a:pPr>
              <a:buNone/>
            </a:pPr>
            <a:r>
              <a:rPr lang="es-CO" dirty="0" smtClean="0"/>
              <a:t>-Logoterapia suprasentido</a:t>
            </a:r>
          </a:p>
          <a:p>
            <a:pPr>
              <a:buNone/>
            </a:pPr>
            <a:r>
              <a:rPr lang="es-CO" dirty="0" smtClean="0"/>
              <a:t>-Intervención Paradójica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106</Words>
  <Application>Microsoft Office PowerPoint</Application>
  <PresentationFormat>Presentación en pantalla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VICTOR FLANKL Y EL HOMBRE EN BUSCA DE SENTIDO</vt:lpstr>
      <vt:lpstr>El hombre en  busca de sentido y la logoterapia</vt:lpstr>
      <vt:lpstr>Método  ¿Cómo se realiza la terapia?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 FLANKL Y EL HOMBRE EN BUSCA DE SENTIDO</dc:title>
  <dc:creator>Mónica</dc:creator>
  <cp:lastModifiedBy>Mónica</cp:lastModifiedBy>
  <cp:revision>2</cp:revision>
  <dcterms:created xsi:type="dcterms:W3CDTF">2014-05-06T20:14:03Z</dcterms:created>
  <dcterms:modified xsi:type="dcterms:W3CDTF">2014-05-06T20:29:59Z</dcterms:modified>
</cp:coreProperties>
</file>