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2" r:id="rId7"/>
    <p:sldId id="260" r:id="rId8"/>
    <p:sldId id="264" r:id="rId9"/>
    <p:sldId id="263" r:id="rId10"/>
    <p:sldId id="266" r:id="rId11"/>
    <p:sldId id="267" r:id="rId12"/>
    <p:sldId id="265" r:id="rId13"/>
    <p:sldId id="268" r:id="rId1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A22E791E-EC66-47EA-8987-8E9185FE3D8A}" type="datetimeFigureOut">
              <a:rPr lang="es-CO" smtClean="0"/>
              <a:pPr/>
              <a:t>19/09/2011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661F559-67F9-4694-86A6-0F7D5CAE2909}"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22E791E-EC66-47EA-8987-8E9185FE3D8A}" type="datetimeFigureOut">
              <a:rPr lang="es-CO" smtClean="0"/>
              <a:pPr/>
              <a:t>19/09/2011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661F559-67F9-4694-86A6-0F7D5CAE2909}"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22E791E-EC66-47EA-8987-8E9185FE3D8A}" type="datetimeFigureOut">
              <a:rPr lang="es-CO" smtClean="0"/>
              <a:pPr/>
              <a:t>19/09/2011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661F559-67F9-4694-86A6-0F7D5CAE2909}"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22E791E-EC66-47EA-8987-8E9185FE3D8A}" type="datetimeFigureOut">
              <a:rPr lang="es-CO" smtClean="0"/>
              <a:pPr/>
              <a:t>19/09/2011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661F559-67F9-4694-86A6-0F7D5CAE2909}"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22E791E-EC66-47EA-8987-8E9185FE3D8A}" type="datetimeFigureOut">
              <a:rPr lang="es-CO" smtClean="0"/>
              <a:pPr/>
              <a:t>19/09/2011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661F559-67F9-4694-86A6-0F7D5CAE2909}"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A22E791E-EC66-47EA-8987-8E9185FE3D8A}" type="datetimeFigureOut">
              <a:rPr lang="es-CO" smtClean="0"/>
              <a:pPr/>
              <a:t>19/09/2011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661F559-67F9-4694-86A6-0F7D5CAE2909}"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A22E791E-EC66-47EA-8987-8E9185FE3D8A}" type="datetimeFigureOut">
              <a:rPr lang="es-CO" smtClean="0"/>
              <a:pPr/>
              <a:t>19/09/2011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D661F559-67F9-4694-86A6-0F7D5CAE2909}"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A22E791E-EC66-47EA-8987-8E9185FE3D8A}" type="datetimeFigureOut">
              <a:rPr lang="es-CO" smtClean="0"/>
              <a:pPr/>
              <a:t>19/09/2011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D661F559-67F9-4694-86A6-0F7D5CAE2909}"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22E791E-EC66-47EA-8987-8E9185FE3D8A}" type="datetimeFigureOut">
              <a:rPr lang="es-CO" smtClean="0"/>
              <a:pPr/>
              <a:t>19/09/2011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D661F559-67F9-4694-86A6-0F7D5CAE2909}"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2E791E-EC66-47EA-8987-8E9185FE3D8A}" type="datetimeFigureOut">
              <a:rPr lang="es-CO" smtClean="0"/>
              <a:pPr/>
              <a:t>19/09/2011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661F559-67F9-4694-86A6-0F7D5CAE2909}"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2E791E-EC66-47EA-8987-8E9185FE3D8A}" type="datetimeFigureOut">
              <a:rPr lang="es-CO" smtClean="0"/>
              <a:pPr/>
              <a:t>19/09/2011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661F559-67F9-4694-86A6-0F7D5CAE2909}"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E791E-EC66-47EA-8987-8E9185FE3D8A}" type="datetimeFigureOut">
              <a:rPr lang="es-CO" smtClean="0"/>
              <a:pPr/>
              <a:t>19/09/2011</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1F559-67F9-4694-86A6-0F7D5CAE2909}"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file:///C:\users\M&#243;nica\Desktop\de%20todo\festival%20del%20despecho%20III\Al%20Final%20Del%20Sendero.wm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M&#243;nica\Desktop\de%20todo\festival%20del%20despecho%20III\Willie%20Col&#242;n%20%20Rub&#233;n%20Blades%20%20%20Dime.wmv"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C:\users\M&#243;nica\Desktop\de%20todo\festival%20del%20despecho%20III\SE%20EQUIVOCO%20%20%20LOS%20HERMANOS%20ZULETA.wmv" TargetMode="External"/><Relationship Id="rId1" Type="http://schemas.openxmlformats.org/officeDocument/2006/relationships/video" Target="file:///C:\users\M&#243;nica\Desktop\de%20todo\festival%20del%20despecho%20III\Se%20Equivoco%20%20%20Hermanos%20Zuleta.wmv"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file:///C:\users\M&#243;nica\Desktop\de%20todo\festival%20del%20despecho%20III\Borron%20y%20Cuenta%20Nueva.wm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CO" dirty="0" smtClean="0">
                <a:solidFill>
                  <a:schemeClr val="accent2">
                    <a:lumMod val="40000"/>
                    <a:lumOff val="60000"/>
                  </a:schemeClr>
                </a:solidFill>
              </a:rPr>
              <a:t>FESTIVAL DEL DESPECHO III</a:t>
            </a:r>
            <a:endParaRPr lang="es-CO" dirty="0">
              <a:solidFill>
                <a:schemeClr val="accent2">
                  <a:lumMod val="40000"/>
                  <a:lumOff val="60000"/>
                </a:schemeClr>
              </a:solidFill>
            </a:endParaRPr>
          </a:p>
        </p:txBody>
      </p:sp>
      <p:sp>
        <p:nvSpPr>
          <p:cNvPr id="5" name="4 Subtítulo"/>
          <p:cNvSpPr>
            <a:spLocks noGrp="1"/>
          </p:cNvSpPr>
          <p:nvPr>
            <p:ph type="subTitle" idx="1"/>
          </p:nvPr>
        </p:nvSpPr>
        <p:spPr/>
        <p:txBody>
          <a:bodyPr/>
          <a:lstStyle/>
          <a:p>
            <a:r>
              <a:rPr lang="es-CO" dirty="0" smtClean="0"/>
              <a:t>MONICA </a:t>
            </a:r>
            <a:r>
              <a:rPr lang="es-CO" smtClean="0"/>
              <a:t>CANTILLO </a:t>
            </a:r>
            <a:endParaRPr lang="es-CO" dirty="0" smtClean="0"/>
          </a:p>
          <a:p>
            <a:r>
              <a:rPr lang="es-CO" dirty="0" smtClean="0"/>
              <a:t>GRUPO PSICOLOGÍA Y ARTE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accent2">
                    <a:lumMod val="40000"/>
                    <a:lumOff val="60000"/>
                  </a:schemeClr>
                </a:solidFill>
              </a:rPr>
              <a:t>UN AMOR UNA TRAGEDIA </a:t>
            </a:r>
            <a:endParaRPr lang="es-CO" dirty="0"/>
          </a:p>
        </p:txBody>
      </p:sp>
      <p:pic>
        <p:nvPicPr>
          <p:cNvPr id="4" name="3 Marcador de contenido" descr="i loved you.jpg"/>
          <p:cNvPicPr>
            <a:picLocks noGrp="1" noChangeAspect="1"/>
          </p:cNvPicPr>
          <p:nvPr>
            <p:ph idx="1"/>
          </p:nvPr>
        </p:nvPicPr>
        <p:blipFill>
          <a:blip r:embed="rId2" cstate="print"/>
          <a:stretch>
            <a:fillRect/>
          </a:stretch>
        </p:blipFill>
        <p:spPr>
          <a:xfrm>
            <a:off x="2771800" y="1739377"/>
            <a:ext cx="4032448" cy="372389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Al Final Del Sendero.wmv">
            <a:hlinkClick r:id="" action="ppaction://media"/>
          </p:cNvPr>
          <p:cNvPicPr>
            <a:picLocks noGrp="1" noRot="1" noChangeAspect="1"/>
          </p:cNvPicPr>
          <p:nvPr>
            <p:ph idx="1"/>
            <a:videoFile r:link="rId1"/>
          </p:nvPr>
        </p:nvPicPr>
        <p:blipFill>
          <a:blip r:embed="rId3" cstate="print"/>
          <a:stretch>
            <a:fillRect/>
          </a:stretch>
        </p:blipFill>
        <p:spPr>
          <a:xfrm>
            <a:off x="683568" y="332656"/>
            <a:ext cx="8254916" cy="621709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accent2">
                    <a:lumMod val="40000"/>
                    <a:lumOff val="60000"/>
                  </a:schemeClr>
                </a:solidFill>
              </a:rPr>
              <a:t>AL FINAL DEL SENDERO</a:t>
            </a:r>
            <a:endParaRPr lang="es-CO" dirty="0">
              <a:solidFill>
                <a:schemeClr val="accent2">
                  <a:lumMod val="40000"/>
                  <a:lumOff val="60000"/>
                </a:schemeClr>
              </a:solidFill>
            </a:endParaRPr>
          </a:p>
        </p:txBody>
      </p:sp>
      <p:sp>
        <p:nvSpPr>
          <p:cNvPr id="3" name="2 Marcador de contenido"/>
          <p:cNvSpPr>
            <a:spLocks noGrp="1"/>
          </p:cNvSpPr>
          <p:nvPr>
            <p:ph idx="1"/>
          </p:nvPr>
        </p:nvSpPr>
        <p:spPr>
          <a:xfrm>
            <a:off x="323528" y="1340768"/>
            <a:ext cx="8640960" cy="5256584"/>
          </a:xfrm>
        </p:spPr>
        <p:txBody>
          <a:bodyPr numCol="2">
            <a:normAutofit/>
          </a:bodyPr>
          <a:lstStyle/>
          <a:p>
            <a:r>
              <a:rPr lang="es-CO" sz="1600" dirty="0" smtClean="0">
                <a:solidFill>
                  <a:schemeClr val="accent2">
                    <a:lumMod val="60000"/>
                    <a:lumOff val="40000"/>
                  </a:schemeClr>
                </a:solidFill>
                <a:latin typeface="arial"/>
              </a:rPr>
              <a:t>Yo sentí en el final del sendero el llanto infinito de una mujer que empuñaba un poema en sus manos escrito por alguien que un día conoció era aquel habitante del mundo del alma sensible que quiso tener el amor que le fue un imposible y al ver su destino su vida acabó</a:t>
            </a:r>
          </a:p>
          <a:p>
            <a:r>
              <a:rPr lang="es-CO" sz="1600" dirty="0" smtClean="0">
                <a:solidFill>
                  <a:schemeClr val="accent2">
                    <a:lumMod val="60000"/>
                    <a:lumOff val="40000"/>
                  </a:schemeClr>
                </a:solidFill>
                <a:latin typeface="arial"/>
              </a:rPr>
              <a:t>Nadie sabe quien tuvo la culpa ella nunca le pudo entregar lo que estaba pidiendo un poquito de cariño así fuera un instante y aunque quiso nunca le obedeció el corazón Y hoy cantan versos solitarios que nacen de un hombre que se fue volando con alas hechas de ilusiones que no realizó. Donde está en el cielo tal vez un amor señalo su final (Bis) </a:t>
            </a:r>
          </a:p>
          <a:p>
            <a:r>
              <a:rPr lang="es-CO" sz="1600" dirty="0" smtClean="0">
                <a:solidFill>
                  <a:schemeClr val="accent2">
                    <a:lumMod val="60000"/>
                    <a:lumOff val="40000"/>
                  </a:schemeClr>
                </a:solidFill>
                <a:latin typeface="arial"/>
              </a:rPr>
              <a:t>Yo encontré en el final del sendero los sueños caídos de aquel corazón que en su afán de encontrar ilusiones sufrió mil engaños tratando de amar y ahora ella recuerda a aquel hombre que puso en sus manos aquella canción y quisiera entregarle su alma pero ya es muy tarde la cruz fue el final Yo no sé si es valiente o cobarde la fatal decisión de borrar con sangre las penas que llegaron por mirar a alguien inalcanzable que no sabe que le ofrecen la felicidad Y hoy cuentan que tenia en sus manos la foto sagrada de aquella muchacha y un verso a unos ojos negros que nunca cantó Donde está en el cielo tal vez un amor señalo su final (Bis)</a:t>
            </a:r>
            <a:endParaRPr lang="es-CO" sz="1600" dirty="0">
              <a:solidFill>
                <a:schemeClr val="accent2">
                  <a:lumMod val="60000"/>
                  <a:lumOff val="4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accent2">
                    <a:lumMod val="60000"/>
                    <a:lumOff val="40000"/>
                  </a:schemeClr>
                </a:solidFill>
              </a:rPr>
              <a:t>Y ahora…?</a:t>
            </a:r>
            <a:endParaRPr lang="es-CO" dirty="0">
              <a:solidFill>
                <a:schemeClr val="accent2">
                  <a:lumMod val="60000"/>
                  <a:lumOff val="40000"/>
                </a:schemeClr>
              </a:solidFill>
            </a:endParaRPr>
          </a:p>
        </p:txBody>
      </p:sp>
      <p:sp>
        <p:nvSpPr>
          <p:cNvPr id="3" name="2 Marcador de contenido"/>
          <p:cNvSpPr>
            <a:spLocks noGrp="1"/>
          </p:cNvSpPr>
          <p:nvPr>
            <p:ph idx="1"/>
          </p:nvPr>
        </p:nvSpPr>
        <p:spPr/>
        <p:txBody>
          <a:bodyPr/>
          <a:lstStyle/>
          <a:p>
            <a:r>
              <a:rPr lang="es-ES" dirty="0" smtClean="0">
                <a:solidFill>
                  <a:schemeClr val="accent2">
                    <a:lumMod val="40000"/>
                    <a:lumOff val="60000"/>
                  </a:schemeClr>
                </a:solidFill>
              </a:rPr>
              <a:t>Nadie en el mundo puede completarnos si no estamos completos</a:t>
            </a:r>
          </a:p>
          <a:p>
            <a:r>
              <a:rPr lang="es-ES" dirty="0" smtClean="0">
                <a:solidFill>
                  <a:schemeClr val="accent2">
                    <a:lumMod val="40000"/>
                    <a:lumOff val="60000"/>
                  </a:schemeClr>
                </a:solidFill>
              </a:rPr>
              <a:t>El amor no es solo pasión</a:t>
            </a:r>
          </a:p>
          <a:p>
            <a:r>
              <a:rPr lang="es-ES" dirty="0" smtClean="0">
                <a:solidFill>
                  <a:schemeClr val="accent2">
                    <a:lumMod val="40000"/>
                    <a:lumOff val="60000"/>
                  </a:schemeClr>
                </a:solidFill>
              </a:rPr>
              <a:t>El amor se construye</a:t>
            </a:r>
          </a:p>
          <a:p>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solidFill>
                  <a:schemeClr val="accent2">
                    <a:lumMod val="60000"/>
                    <a:lumOff val="40000"/>
                  </a:schemeClr>
                </a:solidFill>
              </a:rPr>
              <a:t>¿CÓMO AGUNTO Y ARRANCO ESTA PENA DE AMOR?</a:t>
            </a:r>
            <a:endParaRPr lang="es-CO" dirty="0">
              <a:solidFill>
                <a:schemeClr val="accent2">
                  <a:lumMod val="60000"/>
                  <a:lumOff val="40000"/>
                </a:schemeClr>
              </a:solidFill>
            </a:endParaRPr>
          </a:p>
        </p:txBody>
      </p:sp>
      <p:pic>
        <p:nvPicPr>
          <p:cNvPr id="4" name="3 Marcador de contenido" descr="CORAZON ROTO.jpg"/>
          <p:cNvPicPr>
            <a:picLocks noGrp="1" noChangeAspect="1"/>
          </p:cNvPicPr>
          <p:nvPr>
            <p:ph idx="1"/>
          </p:nvPr>
        </p:nvPicPr>
        <p:blipFill>
          <a:blip r:embed="rId2" cstate="print"/>
          <a:stretch>
            <a:fillRect/>
          </a:stretch>
        </p:blipFill>
        <p:spPr>
          <a:xfrm>
            <a:off x="2738437" y="2434431"/>
            <a:ext cx="3667125" cy="28575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nSpc>
                <a:spcPct val="115000"/>
              </a:lnSpc>
              <a:spcAft>
                <a:spcPts val="1000"/>
              </a:spcAft>
            </a:pPr>
            <a:r>
              <a:rPr lang="es-CO" b="1" dirty="0" smtClean="0">
                <a:solidFill>
                  <a:schemeClr val="accent2">
                    <a:lumMod val="40000"/>
                    <a:lumOff val="60000"/>
                  </a:schemeClr>
                </a:solidFill>
                <a:ea typeface="Calibri"/>
                <a:cs typeface="Times New Roman"/>
              </a:rPr>
              <a:t>DIME. RUBEN BLADES</a:t>
            </a:r>
            <a:r>
              <a:rPr lang="es-CO" dirty="0" smtClean="0">
                <a:solidFill>
                  <a:schemeClr val="accent2">
                    <a:lumMod val="40000"/>
                    <a:lumOff val="60000"/>
                  </a:schemeClr>
                </a:solidFill>
                <a:ea typeface="Calibri"/>
                <a:cs typeface="Times New Roman"/>
              </a:rPr>
              <a:t/>
            </a:r>
            <a:br>
              <a:rPr lang="es-CO" dirty="0" smtClean="0">
                <a:solidFill>
                  <a:schemeClr val="accent2">
                    <a:lumMod val="40000"/>
                    <a:lumOff val="60000"/>
                  </a:schemeClr>
                </a:solidFill>
                <a:ea typeface="Calibri"/>
                <a:cs typeface="Times New Roman"/>
              </a:rPr>
            </a:br>
            <a:endParaRPr lang="es-CO" dirty="0">
              <a:solidFill>
                <a:schemeClr val="accent2">
                  <a:lumMod val="40000"/>
                  <a:lumOff val="60000"/>
                </a:schemeClr>
              </a:solidFill>
            </a:endParaRPr>
          </a:p>
        </p:txBody>
      </p:sp>
      <p:sp>
        <p:nvSpPr>
          <p:cNvPr id="3" name="2 Marcador de contenido"/>
          <p:cNvSpPr>
            <a:spLocks noGrp="1"/>
          </p:cNvSpPr>
          <p:nvPr>
            <p:ph idx="1"/>
          </p:nvPr>
        </p:nvSpPr>
        <p:spPr>
          <a:xfrm>
            <a:off x="251520" y="836712"/>
            <a:ext cx="8435280" cy="5289451"/>
          </a:xfrm>
        </p:spPr>
        <p:txBody>
          <a:bodyPr numCol="2">
            <a:normAutofit fontScale="25000" lnSpcReduction="20000"/>
          </a:bodyPr>
          <a:lstStyle/>
          <a:p>
            <a:pPr>
              <a:buNone/>
            </a:pPr>
            <a:r>
              <a:rPr lang="es-CO" sz="5600" dirty="0" smtClean="0">
                <a:solidFill>
                  <a:schemeClr val="accent2">
                    <a:lumMod val="75000"/>
                  </a:schemeClr>
                </a:solidFill>
                <a:latin typeface="Arial"/>
                <a:ea typeface="Calibri"/>
              </a:rPr>
              <a:t>	</a:t>
            </a:r>
            <a:r>
              <a:rPr lang="es-CO" sz="5600" b="1" dirty="0" smtClean="0">
                <a:solidFill>
                  <a:schemeClr val="accent2">
                    <a:lumMod val="20000"/>
                    <a:lumOff val="80000"/>
                  </a:schemeClr>
                </a:solidFill>
                <a:latin typeface="Arial"/>
                <a:ea typeface="Calibri"/>
              </a:rPr>
              <a:t>Dime cómo me arranco del alma esta pena de amor,</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Esta pena de amor, esta pena de amor;</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Dime cómo me arranco </a:t>
            </a:r>
            <a:r>
              <a:rPr lang="es-CO" sz="5600" b="1" dirty="0" err="1" smtClean="0">
                <a:solidFill>
                  <a:schemeClr val="accent2">
                    <a:lumMod val="20000"/>
                    <a:lumOff val="80000"/>
                  </a:schemeClr>
                </a:solidFill>
                <a:latin typeface="Arial"/>
                <a:ea typeface="Calibri"/>
              </a:rPr>
              <a:t>pa</a:t>
            </a:r>
            <a:r>
              <a:rPr lang="es-CO" sz="5600" b="1" dirty="0" smtClean="0">
                <a:solidFill>
                  <a:schemeClr val="accent2">
                    <a:lumMod val="20000"/>
                    <a:lumOff val="80000"/>
                  </a:schemeClr>
                </a:solidFill>
                <a:latin typeface="Arial"/>
                <a:ea typeface="Calibri"/>
              </a:rPr>
              <a:t>’ siempre el inmenso dolor,</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De esta pena de amor, de esta pena de amor</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(Vocalista)</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Esta pena de amor que por siempre me acompaña,</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Y que no me deja descansar;</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Es la tristeza azul, que me dejó tu despedida,</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Y que no me deja ya soñar;</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Y que muerto en vida me va a dejar</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endParaRPr lang="es-CO" sz="5600" b="1" dirty="0" smtClean="0">
              <a:solidFill>
                <a:schemeClr val="accent2">
                  <a:lumMod val="20000"/>
                  <a:lumOff val="80000"/>
                </a:schemeClr>
              </a:solidFill>
              <a:latin typeface="Arial"/>
              <a:ea typeface="Calibri"/>
            </a:endParaRPr>
          </a:p>
          <a:p>
            <a:pPr>
              <a:buNone/>
            </a:pPr>
            <a:r>
              <a:rPr lang="es-CO" sz="5600" b="1" dirty="0">
                <a:solidFill>
                  <a:schemeClr val="accent2">
                    <a:lumMod val="20000"/>
                    <a:lumOff val="80000"/>
                  </a:schemeClr>
                </a:solidFill>
                <a:latin typeface="Arial"/>
                <a:ea typeface="Calibri"/>
              </a:rPr>
              <a:t> </a:t>
            </a:r>
            <a:r>
              <a:rPr lang="es-CO" sz="5600" b="1" dirty="0" smtClean="0">
                <a:solidFill>
                  <a:schemeClr val="accent2">
                    <a:lumMod val="20000"/>
                    <a:lumOff val="80000"/>
                  </a:schemeClr>
                </a:solidFill>
                <a:latin typeface="Arial"/>
                <a:ea typeface="Calibri"/>
              </a:rPr>
              <a:t>      (Coro)</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Dime cómo me arranco del alma esta pena de amor,</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Esta pena de amor, esta pena de amor;</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Dime cómo me arranco </a:t>
            </a:r>
            <a:r>
              <a:rPr lang="es-CO" sz="5600" b="1" dirty="0" err="1" smtClean="0">
                <a:solidFill>
                  <a:schemeClr val="accent2">
                    <a:lumMod val="20000"/>
                    <a:lumOff val="80000"/>
                  </a:schemeClr>
                </a:solidFill>
                <a:latin typeface="Arial"/>
                <a:ea typeface="Calibri"/>
              </a:rPr>
              <a:t>pa</a:t>
            </a:r>
            <a:r>
              <a:rPr lang="es-CO" sz="5600" b="1" dirty="0" smtClean="0">
                <a:solidFill>
                  <a:schemeClr val="accent2">
                    <a:lumMod val="20000"/>
                    <a:lumOff val="80000"/>
                  </a:schemeClr>
                </a:solidFill>
                <a:latin typeface="Arial"/>
                <a:ea typeface="Calibri"/>
              </a:rPr>
              <a:t>’ siempre el inmenso dolor,</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De esta pena de amor, de esta pena de amor,</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(Vocalista)</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a:t>
            </a:r>
            <a:r>
              <a:rPr lang="es-CO" sz="5600" b="1" dirty="0" err="1" smtClean="0">
                <a:solidFill>
                  <a:schemeClr val="accent2">
                    <a:lumMod val="20000"/>
                    <a:lumOff val="80000"/>
                  </a:schemeClr>
                </a:solidFill>
                <a:latin typeface="Arial"/>
                <a:ea typeface="Calibri"/>
              </a:rPr>
              <a:t>Oy</a:t>
            </a:r>
            <a:r>
              <a:rPr lang="es-CO" sz="5600" b="1" dirty="0" smtClean="0">
                <a:solidFill>
                  <a:schemeClr val="accent2">
                    <a:lumMod val="20000"/>
                    <a:lumOff val="80000"/>
                  </a:schemeClr>
                </a:solidFill>
                <a:latin typeface="Arial"/>
                <a:ea typeface="Calibri"/>
              </a:rPr>
              <a:t>, </a:t>
            </a:r>
            <a:r>
              <a:rPr lang="es-CO" sz="5600" b="1" dirty="0" err="1" smtClean="0">
                <a:solidFill>
                  <a:schemeClr val="accent2">
                    <a:lumMod val="20000"/>
                    <a:lumOff val="80000"/>
                  </a:schemeClr>
                </a:solidFill>
                <a:latin typeface="Arial"/>
                <a:ea typeface="Calibri"/>
              </a:rPr>
              <a:t>Oy</a:t>
            </a:r>
            <a:r>
              <a:rPr lang="es-CO" sz="5600" b="1" dirty="0" smtClean="0">
                <a:solidFill>
                  <a:schemeClr val="accent2">
                    <a:lumMod val="20000"/>
                    <a:lumOff val="80000"/>
                  </a:schemeClr>
                </a:solidFill>
                <a:latin typeface="Arial"/>
                <a:ea typeface="Calibri"/>
              </a:rPr>
              <a:t>..!</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(Coro)</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¡Di, di, di, di, cómo arranco esta pena!</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
            </a:r>
            <a:br>
              <a:rPr lang="es-CO" sz="5600" b="1" dirty="0" smtClean="0">
                <a:solidFill>
                  <a:schemeClr val="accent2">
                    <a:lumMod val="20000"/>
                    <a:lumOff val="80000"/>
                  </a:schemeClr>
                </a:solidFill>
                <a:latin typeface="Arial"/>
                <a:ea typeface="Calibri"/>
              </a:rPr>
            </a:br>
            <a:r>
              <a:rPr lang="es-CO" sz="5600" b="1" dirty="0" smtClean="0">
                <a:solidFill>
                  <a:schemeClr val="accent2">
                    <a:lumMod val="20000"/>
                    <a:lumOff val="80000"/>
                  </a:schemeClr>
                </a:solidFill>
                <a:latin typeface="Arial"/>
                <a:ea typeface="Calibri"/>
              </a:rPr>
              <a:t>¡Di, di, di, di, cómo aguanto esta pena!</a:t>
            </a:r>
            <a:r>
              <a:rPr lang="es-CO" sz="6400" b="1" dirty="0" smtClean="0">
                <a:solidFill>
                  <a:schemeClr val="accent2">
                    <a:lumMod val="20000"/>
                    <a:lumOff val="80000"/>
                  </a:schemeClr>
                </a:solidFill>
                <a:latin typeface="Arial"/>
                <a:ea typeface="Calibri"/>
              </a:rPr>
              <a:t/>
            </a:r>
            <a:br>
              <a:rPr lang="es-CO" sz="6400" b="1" dirty="0" smtClean="0">
                <a:solidFill>
                  <a:schemeClr val="accent2">
                    <a:lumMod val="20000"/>
                    <a:lumOff val="80000"/>
                  </a:schemeClr>
                </a:solidFill>
                <a:latin typeface="Arial"/>
                <a:ea typeface="Calibri"/>
              </a:rPr>
            </a:br>
            <a:endParaRPr lang="es-CO" sz="6400" b="1" dirty="0">
              <a:solidFill>
                <a:schemeClr val="accent2">
                  <a:lumMod val="20000"/>
                  <a:lumOff val="8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endParaRPr lang="es-CO"/>
          </a:p>
        </p:txBody>
      </p:sp>
      <p:pic>
        <p:nvPicPr>
          <p:cNvPr id="4" name="Willie Colòn  Rubén Blades   Dime.wmv">
            <a:hlinkClick r:id="" action="ppaction://media"/>
          </p:cNvPr>
          <p:cNvPicPr>
            <a:picLocks noRot="1" noChangeAspect="1"/>
          </p:cNvPicPr>
          <p:nvPr>
            <a:videoFile r:link="rId1"/>
          </p:nvPr>
        </p:nvPicPr>
        <p:blipFill>
          <a:blip r:embed="rId3" cstate="print"/>
          <a:stretch>
            <a:fillRect/>
          </a:stretch>
        </p:blipFill>
        <p:spPr>
          <a:xfrm>
            <a:off x="0" y="332656"/>
            <a:ext cx="8892988" cy="5928659"/>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accent2">
                    <a:lumMod val="60000"/>
                    <a:lumOff val="40000"/>
                  </a:schemeClr>
                </a:solidFill>
              </a:rPr>
              <a:t>¿Quién se equivoco?</a:t>
            </a:r>
            <a:endParaRPr lang="es-CO" dirty="0">
              <a:solidFill>
                <a:schemeClr val="accent2">
                  <a:lumMod val="60000"/>
                  <a:lumOff val="40000"/>
                </a:schemeClr>
              </a:solidFill>
            </a:endParaRPr>
          </a:p>
        </p:txBody>
      </p:sp>
      <p:pic>
        <p:nvPicPr>
          <p:cNvPr id="4" name="3 Marcador de contenido" descr="los-hermanos-zuleta-zuleta-95.jpg"/>
          <p:cNvPicPr>
            <a:picLocks noGrp="1" noChangeAspect="1"/>
          </p:cNvPicPr>
          <p:nvPr>
            <p:ph idx="1"/>
          </p:nvPr>
        </p:nvPicPr>
        <p:blipFill>
          <a:blip r:embed="rId2" cstate="print"/>
          <a:stretch>
            <a:fillRect/>
          </a:stretch>
        </p:blipFill>
        <p:spPr>
          <a:xfrm>
            <a:off x="2699792" y="1691532"/>
            <a:ext cx="4320480" cy="432048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Se Equivoco   Hermanos Zuleta.wmv">
            <a:hlinkClick r:id="" action="ppaction://media"/>
          </p:cNvPr>
          <p:cNvPicPr>
            <a:picLocks noGrp="1" noRot="1" noChangeAspect="1"/>
          </p:cNvPicPr>
          <p:nvPr>
            <p:ph idx="1"/>
            <a:videoFile r:link="rId1"/>
          </p:nvPr>
        </p:nvPicPr>
        <p:blipFill>
          <a:blip r:embed="rId4" cstate="print"/>
          <a:stretch>
            <a:fillRect/>
          </a:stretch>
        </p:blipFill>
        <p:spPr>
          <a:xfrm>
            <a:off x="2743200" y="2490788"/>
            <a:ext cx="3657600" cy="2743200"/>
          </a:xfrm>
          <a:prstGeom prst="rect">
            <a:avLst/>
          </a:prstGeom>
        </p:spPr>
      </p:pic>
      <p:pic>
        <p:nvPicPr>
          <p:cNvPr id="6" name="Se Equivoco   Hermanos Zuleta.wmv">
            <a:hlinkClick r:id="" action="ppaction://media"/>
          </p:cNvPr>
          <p:cNvPicPr>
            <a:picLocks noRot="1" noChangeAspect="1"/>
          </p:cNvPicPr>
          <p:nvPr>
            <a:videoFile r:link="rId1"/>
          </p:nvPr>
        </p:nvPicPr>
        <p:blipFill>
          <a:blip r:embed="rId4" cstate="print"/>
          <a:stretch>
            <a:fillRect/>
          </a:stretch>
        </p:blipFill>
        <p:spPr>
          <a:xfrm>
            <a:off x="2743200" y="2057400"/>
            <a:ext cx="3657600" cy="2743200"/>
          </a:xfrm>
          <a:prstGeom prst="rect">
            <a:avLst/>
          </a:prstGeom>
        </p:spPr>
      </p:pic>
      <p:pic>
        <p:nvPicPr>
          <p:cNvPr id="7" name="SE EQUIVOCO   LOS HERMANOS ZULETA.wmv">
            <a:hlinkClick r:id="" action="ppaction://media"/>
          </p:cNvPr>
          <p:cNvPicPr>
            <a:picLocks noRot="1" noChangeAspect="1"/>
          </p:cNvPicPr>
          <p:nvPr>
            <a:videoFile r:link="rId2"/>
          </p:nvPr>
        </p:nvPicPr>
        <p:blipFill>
          <a:blip r:embed="rId5" cstate="print"/>
          <a:stretch>
            <a:fillRect/>
          </a:stretch>
        </p:blipFill>
        <p:spPr>
          <a:xfrm>
            <a:off x="683568" y="620688"/>
            <a:ext cx="7968208" cy="597615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video>
              <p:cMediaNode>
                <p:cTn id="13" fill="hold" display="0">
                  <p:stCondLst>
                    <p:cond delay="indefinite"/>
                  </p:stCondLst>
                  <p:endCondLst>
                    <p:cond evt="onNext" delay="0">
                      <p:tgtEl>
                        <p:sldTgt/>
                      </p:tgtEl>
                    </p:cond>
                    <p:cond evt="onPrev" delay="0">
                      <p:tgtEl>
                        <p:sldTgt/>
                      </p:tgtEl>
                    </p:cond>
                  </p:endCondLst>
                </p:cTn>
                <p:tgtEl>
                  <p:spTgt spid="6"/>
                </p:tgtEl>
              </p:cMediaNode>
            </p:video>
            <p:seq concurrent="1" nextAc="seek">
              <p:cTn id="14" restart="whenNotActive" fill="hold" evtFilter="cancelBubble" nodeType="interactiveSeq">
                <p:stCondLst>
                  <p:cond evt="onClick" delay="0">
                    <p:tgtEl>
                      <p:spTgt spid="7"/>
                    </p:tgtEl>
                  </p:cond>
                </p:stCondLst>
                <p:endSync evt="end" delay="0">
                  <p:rtn val="all"/>
                </p:endSync>
                <p:childTnLst>
                  <p:par>
                    <p:cTn id="15" fill="hold">
                      <p:stCondLst>
                        <p:cond delay="0"/>
                      </p:stCondLst>
                      <p:childTnLst>
                        <p:par>
                          <p:cTn id="16" fill="hold">
                            <p:stCondLst>
                              <p:cond delay="0"/>
                            </p:stCondLst>
                            <p:childTnLst>
                              <p:par>
                                <p:cTn id="17" presetID="2" presetClass="mediacall" presetSubtype="0" fill="hold" nodeType="clickEffect">
                                  <p:stCondLst>
                                    <p:cond delay="0"/>
                                  </p:stCondLst>
                                  <p:childTnLst>
                                    <p:cmd type="call" cmd="togglePause">
                                      <p:cBhvr>
                                        <p:cTn id="18" dur="1" fill="hold"/>
                                        <p:tgtEl>
                                          <p:spTgt spid="7"/>
                                        </p:tgtEl>
                                      </p:cBhvr>
                                    </p:cmd>
                                  </p:childTnLst>
                                </p:cTn>
                              </p:par>
                            </p:childTnLst>
                          </p:cTn>
                        </p:par>
                      </p:childTnLst>
                    </p:cTn>
                  </p:par>
                </p:childTnLst>
              </p:cTn>
              <p:nextCondLst>
                <p:cond evt="onClick" delay="0">
                  <p:tgtEl>
                    <p:spTgt spid="7"/>
                  </p:tgtEl>
                </p:cond>
              </p:nextCondLst>
            </p:seq>
            <p:video>
              <p:cMediaNode>
                <p:cTn id="19"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accent2">
                    <a:lumMod val="40000"/>
                    <a:lumOff val="60000"/>
                  </a:schemeClr>
                </a:solidFill>
              </a:rPr>
              <a:t>SE EQUIVOCÓ</a:t>
            </a:r>
            <a:endParaRPr lang="es-CO" dirty="0">
              <a:solidFill>
                <a:schemeClr val="accent2">
                  <a:lumMod val="40000"/>
                  <a:lumOff val="60000"/>
                </a:schemeClr>
              </a:solidFill>
            </a:endParaRPr>
          </a:p>
        </p:txBody>
      </p:sp>
      <p:sp>
        <p:nvSpPr>
          <p:cNvPr id="3" name="2 Marcador de contenido"/>
          <p:cNvSpPr>
            <a:spLocks noGrp="1"/>
          </p:cNvSpPr>
          <p:nvPr>
            <p:ph idx="1"/>
          </p:nvPr>
        </p:nvSpPr>
        <p:spPr>
          <a:xfrm>
            <a:off x="457200" y="1600200"/>
            <a:ext cx="8507288" cy="4997152"/>
          </a:xfrm>
        </p:spPr>
        <p:txBody>
          <a:bodyPr numCol="2">
            <a:normAutofit fontScale="55000" lnSpcReduction="20000"/>
          </a:bodyPr>
          <a:lstStyle/>
          <a:p>
            <a:r>
              <a:rPr lang="es-CO" dirty="0" smtClean="0">
                <a:solidFill>
                  <a:schemeClr val="accent2">
                    <a:lumMod val="20000"/>
                    <a:lumOff val="80000"/>
                  </a:schemeClr>
                </a:solidFill>
                <a:latin typeface="arial"/>
              </a:rPr>
              <a:t>Pensó que yo me moriría cuando me dejó solito; pensó que yo saldría ni un loco a buscarla donde fuera; pensó que quedaría ni un tonto, llorando por su cariño, siendo que para olvidarla, yo tenía varias maneras. </a:t>
            </a:r>
          </a:p>
          <a:p>
            <a:endParaRPr lang="es-CO" dirty="0" smtClean="0">
              <a:solidFill>
                <a:schemeClr val="accent2">
                  <a:lumMod val="20000"/>
                  <a:lumOff val="80000"/>
                </a:schemeClr>
              </a:solidFill>
              <a:latin typeface="arial"/>
            </a:endParaRPr>
          </a:p>
          <a:p>
            <a:r>
              <a:rPr lang="es-CO" dirty="0" smtClean="0">
                <a:solidFill>
                  <a:schemeClr val="accent2">
                    <a:lumMod val="20000"/>
                    <a:lumOff val="80000"/>
                  </a:schemeClr>
                </a:solidFill>
                <a:latin typeface="arial"/>
              </a:rPr>
              <a:t>Se equivocó si jamás pensó en su propio llanto, y aquél dolor que no me mató ni me dolió tanto. Que sea seguro, que ya no vuelves, que sea seguro, que no me quieres. </a:t>
            </a:r>
          </a:p>
          <a:p>
            <a:endParaRPr lang="es-CO" dirty="0" smtClean="0">
              <a:solidFill>
                <a:schemeClr val="accent2">
                  <a:lumMod val="20000"/>
                  <a:lumOff val="80000"/>
                </a:schemeClr>
              </a:solidFill>
              <a:latin typeface="arial"/>
            </a:endParaRPr>
          </a:p>
          <a:p>
            <a:r>
              <a:rPr lang="es-CO" dirty="0" smtClean="0">
                <a:solidFill>
                  <a:schemeClr val="accent2">
                    <a:lumMod val="20000"/>
                    <a:lumOff val="80000"/>
                  </a:schemeClr>
                </a:solidFill>
                <a:latin typeface="arial"/>
              </a:rPr>
              <a:t>Y cuando ya estés lejos, bien lejos, y se cierren todos los caminos, cuando sientas que no estoy contigo, muera aquél sentimiento, para que en cada lamento, sientas que me has perdido. Que sea seguro, que ya no vuelves, que sea seguro, que no me quieres. Yo se que si un amor se pierde, mortifica, mortifica; te fuiste pensando en dejarme con el corazón herido; jamás pude ver en tus labios ni siquiera una sonrisa, y mira si el tiempo ha cambiado, que hoy soy yo quien te castiga. </a:t>
            </a:r>
          </a:p>
          <a:p>
            <a:endParaRPr lang="es-CO" dirty="0">
              <a:solidFill>
                <a:schemeClr val="accent2">
                  <a:lumMod val="20000"/>
                  <a:lumOff val="80000"/>
                </a:schemeClr>
              </a:solidFill>
              <a:latin typeface="arial"/>
            </a:endParaRPr>
          </a:p>
          <a:p>
            <a:r>
              <a:rPr lang="es-CO" dirty="0" smtClean="0">
                <a:solidFill>
                  <a:schemeClr val="accent2">
                    <a:lumMod val="20000"/>
                    <a:lumOff val="80000"/>
                  </a:schemeClr>
                </a:solidFill>
                <a:latin typeface="arial"/>
              </a:rPr>
              <a:t>Tu salvación quieres que sea yo pero yo no puedo, porque tu amor, me causó dolor, y dolor no quiero. No sientas miedo; quiere tu vida; que yo no quiero causarte heridas. Yo no quisiera estar ese día, en que estarás tan sola y tan triste, y suplicando que te acaricie y que desee tu cuerpo, porque es que yo no puedo, hacer lo que tu hiciste. Que sea seguro, que ya no vuelves, que sea seguro, que no me quieres.</a:t>
            </a:r>
            <a:endParaRPr lang="es-CO" dirty="0">
              <a:solidFill>
                <a:schemeClr val="accent2">
                  <a:lumMod val="20000"/>
                  <a:lumOff val="8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Borron y Cuenta Nueva.wmv">
            <a:hlinkClick r:id="" action="ppaction://media"/>
          </p:cNvPr>
          <p:cNvPicPr>
            <a:picLocks noGrp="1" noRot="1" noChangeAspect="1"/>
          </p:cNvPicPr>
          <p:nvPr>
            <p:ph idx="1"/>
            <a:videoFile r:link="rId1"/>
          </p:nvPr>
        </p:nvPicPr>
        <p:blipFill>
          <a:blip r:embed="rId3" cstate="print"/>
          <a:stretch>
            <a:fillRect/>
          </a:stretch>
        </p:blipFill>
        <p:spPr>
          <a:xfrm>
            <a:off x="827584" y="692696"/>
            <a:ext cx="7370267" cy="55277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accent2">
                    <a:lumMod val="40000"/>
                    <a:lumOff val="60000"/>
                  </a:schemeClr>
                </a:solidFill>
              </a:rPr>
              <a:t>¿BORRÓN Y CUENTA NUEVA?</a:t>
            </a:r>
            <a:endParaRPr lang="es-CO" dirty="0">
              <a:solidFill>
                <a:schemeClr val="accent2">
                  <a:lumMod val="40000"/>
                  <a:lumOff val="60000"/>
                </a:schemeClr>
              </a:solidFill>
            </a:endParaRPr>
          </a:p>
        </p:txBody>
      </p:sp>
      <p:sp>
        <p:nvSpPr>
          <p:cNvPr id="3" name="2 Marcador de contenido"/>
          <p:cNvSpPr>
            <a:spLocks noGrp="1"/>
          </p:cNvSpPr>
          <p:nvPr>
            <p:ph idx="1"/>
          </p:nvPr>
        </p:nvSpPr>
        <p:spPr>
          <a:xfrm>
            <a:off x="457200" y="1600200"/>
            <a:ext cx="8291264" cy="4781128"/>
          </a:xfrm>
        </p:spPr>
        <p:txBody>
          <a:bodyPr numCol="2">
            <a:noAutofit/>
          </a:bodyPr>
          <a:lstStyle/>
          <a:p>
            <a:r>
              <a:rPr lang="es-CO" sz="2000" dirty="0" smtClean="0">
                <a:solidFill>
                  <a:schemeClr val="accent2">
                    <a:lumMod val="20000"/>
                    <a:lumOff val="80000"/>
                  </a:schemeClr>
                </a:solidFill>
              </a:rPr>
              <a:t>Oye hermano mío ya no llores mas</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No vale la pena sufrir ni pena</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Por una malvada que ha pagado mal</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No vale la pena mejor olvidar</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No acabes tu vida tomando licor</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No agrandes tu herida demuestra valor</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Que al pasar el tiempo todo cambiará</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Y ella su desprecio tendrá que pagar</a:t>
            </a:r>
          </a:p>
          <a:p>
            <a:pPr>
              <a:buNone/>
            </a:pPr>
            <a:r>
              <a:rPr lang="es-CO" sz="2000" dirty="0" smtClean="0">
                <a:solidFill>
                  <a:schemeClr val="accent2">
                    <a:lumMod val="20000"/>
                    <a:lumOff val="80000"/>
                  </a:schemeClr>
                </a:solidFill>
              </a:rPr>
              <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Oye hermano mío ya no llores mas</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No vale la pena sufrir ni pena</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Por una malvada que ha pagado mal</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No vale la pena mejor olvidar</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Si un amor te hirió de cruel manera</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Dale olvido borrón y cuenta nueva</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No </a:t>
            </a:r>
            <a:r>
              <a:rPr lang="es-CO" sz="2000" dirty="0" err="1" smtClean="0">
                <a:solidFill>
                  <a:schemeClr val="accent2">
                    <a:lumMod val="20000"/>
                    <a:lumOff val="80000"/>
                  </a:schemeClr>
                </a:solidFill>
              </a:rPr>
              <a:t>no</a:t>
            </a:r>
            <a:r>
              <a:rPr lang="es-CO" sz="2000" dirty="0" smtClean="0">
                <a:solidFill>
                  <a:schemeClr val="accent2">
                    <a:lumMod val="20000"/>
                    <a:lumOff val="80000"/>
                  </a:schemeClr>
                </a:solidFill>
              </a:rPr>
              <a:t> le llores que no vale la pena</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Dale olvido borrón y cuenta nueva</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Y si un amor te hirió de cruel manera</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Dale olvido borrón y cuenta nueva</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No </a:t>
            </a:r>
            <a:r>
              <a:rPr lang="es-CO" sz="2000" dirty="0" err="1" smtClean="0">
                <a:solidFill>
                  <a:schemeClr val="accent2">
                    <a:lumMod val="20000"/>
                    <a:lumOff val="80000"/>
                  </a:schemeClr>
                </a:solidFill>
              </a:rPr>
              <a:t>no</a:t>
            </a:r>
            <a:r>
              <a:rPr lang="es-CO" sz="2000" dirty="0" smtClean="0">
                <a:solidFill>
                  <a:schemeClr val="accent2">
                    <a:lumMod val="20000"/>
                    <a:lumOff val="80000"/>
                  </a:schemeClr>
                </a:solidFill>
              </a:rPr>
              <a:t> le llores que no vale la pena</a:t>
            </a:r>
            <a:br>
              <a:rPr lang="es-CO" sz="2000" dirty="0" smtClean="0">
                <a:solidFill>
                  <a:schemeClr val="accent2">
                    <a:lumMod val="20000"/>
                    <a:lumOff val="80000"/>
                  </a:schemeClr>
                </a:solidFill>
              </a:rPr>
            </a:br>
            <a:r>
              <a:rPr lang="es-CO" sz="2000" dirty="0" smtClean="0">
                <a:solidFill>
                  <a:schemeClr val="accent2">
                    <a:lumMod val="20000"/>
                    <a:lumOff val="80000"/>
                  </a:schemeClr>
                </a:solidFill>
              </a:rPr>
              <a:t>Dale olvido borrón y cuenta nueva</a:t>
            </a:r>
            <a:br>
              <a:rPr lang="es-CO" sz="2000" dirty="0" smtClean="0">
                <a:solidFill>
                  <a:schemeClr val="accent2">
                    <a:lumMod val="20000"/>
                    <a:lumOff val="80000"/>
                  </a:schemeClr>
                </a:solidFill>
              </a:rPr>
            </a:br>
            <a:endParaRPr lang="es-CO" sz="2000" dirty="0">
              <a:solidFill>
                <a:schemeClr val="accent2">
                  <a:lumMod val="20000"/>
                  <a:lumOff val="80000"/>
                </a:schemeClr>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611</Words>
  <Application>Microsoft Office PowerPoint</Application>
  <PresentationFormat>Presentación en pantalla (4:3)</PresentationFormat>
  <Paragraphs>28</Paragraphs>
  <Slides>13</Slides>
  <Notes>0</Notes>
  <HiddenSlides>0</HiddenSlides>
  <MMClips>6</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FESTIVAL DEL DESPECHO III</vt:lpstr>
      <vt:lpstr>¿CÓMO AGUNTO Y ARRANCO ESTA PENA DE AMOR?</vt:lpstr>
      <vt:lpstr>DIME. RUBEN BLADES </vt:lpstr>
      <vt:lpstr>Diapositiva 4</vt:lpstr>
      <vt:lpstr>¿Quién se equivoco?</vt:lpstr>
      <vt:lpstr>Diapositiva 6</vt:lpstr>
      <vt:lpstr>SE EQUIVOCÓ</vt:lpstr>
      <vt:lpstr>Diapositiva 8</vt:lpstr>
      <vt:lpstr>¿BORRÓN Y CUENTA NUEVA?</vt:lpstr>
      <vt:lpstr>UN AMOR UNA TRAGEDIA </vt:lpstr>
      <vt:lpstr>Diapositiva 11</vt:lpstr>
      <vt:lpstr>AL FINAL DEL SENDERO</vt:lpstr>
      <vt:lpstr>Y ahora…?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FESTIVAL DEL DESPECHO III</dc:title>
  <dc:creator>Mónica</dc:creator>
  <cp:lastModifiedBy>Mónica</cp:lastModifiedBy>
  <cp:revision>10</cp:revision>
  <dcterms:created xsi:type="dcterms:W3CDTF">2011-04-25T04:50:13Z</dcterms:created>
  <dcterms:modified xsi:type="dcterms:W3CDTF">2011-09-20T03:35:17Z</dcterms:modified>
</cp:coreProperties>
</file>