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 id="260" r:id="rId6"/>
    <p:sldId id="261" r:id="rId7"/>
    <p:sldId id="263"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2796F4A-9B39-45EB-8F9C-C7B0EFA4618F}" type="datetimeFigureOut">
              <a:rPr lang="es-ES" smtClean="0"/>
              <a:t>25/10/2013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765750B-8F94-46FE-AE8F-605988B11B3E}" type="slidenum">
              <a:rPr lang="es-ES" smtClean="0"/>
              <a:t>‹Nº›</a:t>
            </a:fld>
            <a:endParaRPr lang="es-ES"/>
          </a:p>
        </p:txBody>
      </p:sp>
    </p:spTree>
    <p:extLst>
      <p:ext uri="{BB962C8B-B14F-4D97-AF65-F5344CB8AC3E}">
        <p14:creationId xmlns:p14="http://schemas.microsoft.com/office/powerpoint/2010/main" val="1308542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2796F4A-9B39-45EB-8F9C-C7B0EFA4618F}" type="datetimeFigureOut">
              <a:rPr lang="es-ES" smtClean="0"/>
              <a:t>25/10/2013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765750B-8F94-46FE-AE8F-605988B11B3E}" type="slidenum">
              <a:rPr lang="es-ES" smtClean="0"/>
              <a:t>‹Nº›</a:t>
            </a:fld>
            <a:endParaRPr lang="es-ES"/>
          </a:p>
        </p:txBody>
      </p:sp>
    </p:spTree>
    <p:extLst>
      <p:ext uri="{BB962C8B-B14F-4D97-AF65-F5344CB8AC3E}">
        <p14:creationId xmlns:p14="http://schemas.microsoft.com/office/powerpoint/2010/main" val="1543249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2796F4A-9B39-45EB-8F9C-C7B0EFA4618F}" type="datetimeFigureOut">
              <a:rPr lang="es-ES" smtClean="0"/>
              <a:t>25/10/2013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765750B-8F94-46FE-AE8F-605988B11B3E}" type="slidenum">
              <a:rPr lang="es-ES" smtClean="0"/>
              <a:t>‹Nº›</a:t>
            </a:fld>
            <a:endParaRPr lang="es-ES"/>
          </a:p>
        </p:txBody>
      </p:sp>
    </p:spTree>
    <p:extLst>
      <p:ext uri="{BB962C8B-B14F-4D97-AF65-F5344CB8AC3E}">
        <p14:creationId xmlns:p14="http://schemas.microsoft.com/office/powerpoint/2010/main" val="1151172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2796F4A-9B39-45EB-8F9C-C7B0EFA4618F}" type="datetimeFigureOut">
              <a:rPr lang="es-ES" smtClean="0"/>
              <a:t>25/10/2013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765750B-8F94-46FE-AE8F-605988B11B3E}" type="slidenum">
              <a:rPr lang="es-ES" smtClean="0"/>
              <a:t>‹Nº›</a:t>
            </a:fld>
            <a:endParaRPr lang="es-ES"/>
          </a:p>
        </p:txBody>
      </p:sp>
    </p:spTree>
    <p:extLst>
      <p:ext uri="{BB962C8B-B14F-4D97-AF65-F5344CB8AC3E}">
        <p14:creationId xmlns:p14="http://schemas.microsoft.com/office/powerpoint/2010/main" val="1206150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2796F4A-9B39-45EB-8F9C-C7B0EFA4618F}" type="datetimeFigureOut">
              <a:rPr lang="es-ES" smtClean="0"/>
              <a:t>25/10/2013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765750B-8F94-46FE-AE8F-605988B11B3E}" type="slidenum">
              <a:rPr lang="es-ES" smtClean="0"/>
              <a:t>‹Nº›</a:t>
            </a:fld>
            <a:endParaRPr lang="es-ES"/>
          </a:p>
        </p:txBody>
      </p:sp>
    </p:spTree>
    <p:extLst>
      <p:ext uri="{BB962C8B-B14F-4D97-AF65-F5344CB8AC3E}">
        <p14:creationId xmlns:p14="http://schemas.microsoft.com/office/powerpoint/2010/main" val="2450275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2796F4A-9B39-45EB-8F9C-C7B0EFA4618F}" type="datetimeFigureOut">
              <a:rPr lang="es-ES" smtClean="0"/>
              <a:t>25/10/2013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765750B-8F94-46FE-AE8F-605988B11B3E}" type="slidenum">
              <a:rPr lang="es-ES" smtClean="0"/>
              <a:t>‹Nº›</a:t>
            </a:fld>
            <a:endParaRPr lang="es-ES"/>
          </a:p>
        </p:txBody>
      </p:sp>
    </p:spTree>
    <p:extLst>
      <p:ext uri="{BB962C8B-B14F-4D97-AF65-F5344CB8AC3E}">
        <p14:creationId xmlns:p14="http://schemas.microsoft.com/office/powerpoint/2010/main" val="3164694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2796F4A-9B39-45EB-8F9C-C7B0EFA4618F}" type="datetimeFigureOut">
              <a:rPr lang="es-ES" smtClean="0"/>
              <a:t>25/10/2013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765750B-8F94-46FE-AE8F-605988B11B3E}" type="slidenum">
              <a:rPr lang="es-ES" smtClean="0"/>
              <a:t>‹Nº›</a:t>
            </a:fld>
            <a:endParaRPr lang="es-ES"/>
          </a:p>
        </p:txBody>
      </p:sp>
    </p:spTree>
    <p:extLst>
      <p:ext uri="{BB962C8B-B14F-4D97-AF65-F5344CB8AC3E}">
        <p14:creationId xmlns:p14="http://schemas.microsoft.com/office/powerpoint/2010/main" val="1146650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2796F4A-9B39-45EB-8F9C-C7B0EFA4618F}" type="datetimeFigureOut">
              <a:rPr lang="es-ES" smtClean="0"/>
              <a:t>25/10/2013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765750B-8F94-46FE-AE8F-605988B11B3E}" type="slidenum">
              <a:rPr lang="es-ES" smtClean="0"/>
              <a:t>‹Nº›</a:t>
            </a:fld>
            <a:endParaRPr lang="es-ES"/>
          </a:p>
        </p:txBody>
      </p:sp>
    </p:spTree>
    <p:extLst>
      <p:ext uri="{BB962C8B-B14F-4D97-AF65-F5344CB8AC3E}">
        <p14:creationId xmlns:p14="http://schemas.microsoft.com/office/powerpoint/2010/main" val="1486093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2796F4A-9B39-45EB-8F9C-C7B0EFA4618F}" type="datetimeFigureOut">
              <a:rPr lang="es-ES" smtClean="0"/>
              <a:t>25/10/2013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765750B-8F94-46FE-AE8F-605988B11B3E}" type="slidenum">
              <a:rPr lang="es-ES" smtClean="0"/>
              <a:t>‹Nº›</a:t>
            </a:fld>
            <a:endParaRPr lang="es-ES"/>
          </a:p>
        </p:txBody>
      </p:sp>
    </p:spTree>
    <p:extLst>
      <p:ext uri="{BB962C8B-B14F-4D97-AF65-F5344CB8AC3E}">
        <p14:creationId xmlns:p14="http://schemas.microsoft.com/office/powerpoint/2010/main" val="1724496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2796F4A-9B39-45EB-8F9C-C7B0EFA4618F}" type="datetimeFigureOut">
              <a:rPr lang="es-ES" smtClean="0"/>
              <a:t>25/10/2013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765750B-8F94-46FE-AE8F-605988B11B3E}" type="slidenum">
              <a:rPr lang="es-ES" smtClean="0"/>
              <a:t>‹Nº›</a:t>
            </a:fld>
            <a:endParaRPr lang="es-ES"/>
          </a:p>
        </p:txBody>
      </p:sp>
    </p:spTree>
    <p:extLst>
      <p:ext uri="{BB962C8B-B14F-4D97-AF65-F5344CB8AC3E}">
        <p14:creationId xmlns:p14="http://schemas.microsoft.com/office/powerpoint/2010/main" val="2936667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2796F4A-9B39-45EB-8F9C-C7B0EFA4618F}" type="datetimeFigureOut">
              <a:rPr lang="es-ES" smtClean="0"/>
              <a:t>25/10/2013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765750B-8F94-46FE-AE8F-605988B11B3E}" type="slidenum">
              <a:rPr lang="es-ES" smtClean="0"/>
              <a:t>‹Nº›</a:t>
            </a:fld>
            <a:endParaRPr lang="es-ES"/>
          </a:p>
        </p:txBody>
      </p:sp>
    </p:spTree>
    <p:extLst>
      <p:ext uri="{BB962C8B-B14F-4D97-AF65-F5344CB8AC3E}">
        <p14:creationId xmlns:p14="http://schemas.microsoft.com/office/powerpoint/2010/main" val="3232159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796F4A-9B39-45EB-8F9C-C7B0EFA4618F}" type="datetimeFigureOut">
              <a:rPr lang="es-ES" smtClean="0"/>
              <a:t>25/10/2013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65750B-8F94-46FE-AE8F-605988B11B3E}" type="slidenum">
              <a:rPr lang="es-ES" smtClean="0"/>
              <a:t>‹Nº›</a:t>
            </a:fld>
            <a:endParaRPr lang="es-ES"/>
          </a:p>
        </p:txBody>
      </p:sp>
    </p:spTree>
    <p:extLst>
      <p:ext uri="{BB962C8B-B14F-4D97-AF65-F5344CB8AC3E}">
        <p14:creationId xmlns:p14="http://schemas.microsoft.com/office/powerpoint/2010/main" val="1182696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MMQQex2wUWw" TargetMode="External"/><Relationship Id="rId2" Type="http://schemas.openxmlformats.org/officeDocument/2006/relationships/hyperlink" Target="http://prezi.com/ihkkbanyszq8/investigacion-cualitativ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MÓDULO INVESTIGACIÓN INTERVENCIÓN</a:t>
            </a:r>
            <a:endParaRPr lang="es-ES" dirty="0"/>
          </a:p>
        </p:txBody>
      </p:sp>
      <p:sp>
        <p:nvSpPr>
          <p:cNvPr id="3" name="2 Subtítulo"/>
          <p:cNvSpPr>
            <a:spLocks noGrp="1"/>
          </p:cNvSpPr>
          <p:nvPr>
            <p:ph type="subTitle" idx="1"/>
          </p:nvPr>
        </p:nvSpPr>
        <p:spPr/>
        <p:txBody>
          <a:bodyPr>
            <a:normAutofit fontScale="85000" lnSpcReduction="10000"/>
          </a:bodyPr>
          <a:lstStyle/>
          <a:p>
            <a:r>
              <a:rPr lang="es-ES" dirty="0" smtClean="0"/>
              <a:t>PS. MÓNICA LILIAN CANTILLO QUIROGA </a:t>
            </a:r>
            <a:r>
              <a:rPr lang="es-ES" dirty="0" err="1" smtClean="0"/>
              <a:t>MsC</a:t>
            </a:r>
            <a:r>
              <a:rPr lang="es-ES" dirty="0" smtClean="0"/>
              <a:t>.</a:t>
            </a:r>
          </a:p>
          <a:p>
            <a:r>
              <a:rPr lang="es-ES" dirty="0" smtClean="0"/>
              <a:t>Página de la clase: www.monicaliliancantilloquiroga.jimdo.com</a:t>
            </a:r>
            <a:endParaRPr lang="es-ES" dirty="0"/>
          </a:p>
        </p:txBody>
      </p:sp>
    </p:spTree>
    <p:extLst>
      <p:ext uri="{BB962C8B-B14F-4D97-AF65-F5344CB8AC3E}">
        <p14:creationId xmlns:p14="http://schemas.microsoft.com/office/powerpoint/2010/main" val="4140209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Desarrollo de la clase</a:t>
            </a:r>
            <a:endParaRPr lang="es-ES" dirty="0"/>
          </a:p>
        </p:txBody>
      </p:sp>
      <p:sp>
        <p:nvSpPr>
          <p:cNvPr id="3" name="2 Marcador de contenido"/>
          <p:cNvSpPr>
            <a:spLocks noGrp="1"/>
          </p:cNvSpPr>
          <p:nvPr>
            <p:ph idx="1"/>
          </p:nvPr>
        </p:nvSpPr>
        <p:spPr/>
        <p:txBody>
          <a:bodyPr/>
          <a:lstStyle/>
          <a:p>
            <a:r>
              <a:rPr lang="es-ES" dirty="0" smtClean="0"/>
              <a:t>Presentación de los módulos. </a:t>
            </a:r>
          </a:p>
          <a:p>
            <a:r>
              <a:rPr lang="es-ES" dirty="0" smtClean="0"/>
              <a:t>Elaboración de grupos de trabajo sobre los temas presentes</a:t>
            </a:r>
          </a:p>
          <a:p>
            <a:pPr marL="0" indent="0">
              <a:buNone/>
            </a:pPr>
            <a:r>
              <a:rPr lang="es-ES" dirty="0" smtClean="0"/>
              <a:t>-Responder las siguientes preguntas:</a:t>
            </a:r>
          </a:p>
          <a:p>
            <a:pPr marL="0" indent="0">
              <a:buNone/>
            </a:pPr>
            <a:r>
              <a:rPr lang="es-ES" dirty="0" smtClean="0"/>
              <a:t>Por qué es importante el tema</a:t>
            </a:r>
          </a:p>
          <a:p>
            <a:pPr marL="0" indent="0">
              <a:buNone/>
            </a:pPr>
            <a:r>
              <a:rPr lang="es-ES" dirty="0" smtClean="0"/>
              <a:t>Qué problema de investigación podría plantearse alrededor del tema</a:t>
            </a:r>
          </a:p>
          <a:p>
            <a:pPr marL="0" indent="0">
              <a:buNone/>
            </a:pPr>
            <a:r>
              <a:rPr lang="es-ES" dirty="0" smtClean="0"/>
              <a:t>Qué se necesita para desarrollar la investigación</a:t>
            </a:r>
          </a:p>
          <a:p>
            <a:pPr marL="0" indent="0">
              <a:buNone/>
            </a:pPr>
            <a:endParaRPr lang="es-ES" dirty="0"/>
          </a:p>
        </p:txBody>
      </p:sp>
    </p:spTree>
    <p:extLst>
      <p:ext uri="{BB962C8B-B14F-4D97-AF65-F5344CB8AC3E}">
        <p14:creationId xmlns:p14="http://schemas.microsoft.com/office/powerpoint/2010/main" val="804031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INVESTIGACIÓN-INTERVENCIÓN I </a:t>
            </a:r>
            <a:r>
              <a:rPr lang="es-ES" dirty="0" smtClean="0"/>
              <a:t/>
            </a:r>
            <a:br>
              <a:rPr lang="es-ES" dirty="0" smtClean="0"/>
            </a:br>
            <a:endParaRPr lang="es-ES" dirty="0"/>
          </a:p>
        </p:txBody>
      </p:sp>
      <p:sp>
        <p:nvSpPr>
          <p:cNvPr id="3" name="2 Marcador de contenido"/>
          <p:cNvSpPr>
            <a:spLocks noGrp="1"/>
          </p:cNvSpPr>
          <p:nvPr>
            <p:ph idx="1"/>
          </p:nvPr>
        </p:nvSpPr>
        <p:spPr/>
        <p:txBody>
          <a:bodyPr>
            <a:normAutofit fontScale="92500" lnSpcReduction="10000"/>
          </a:bodyPr>
          <a:lstStyle/>
          <a:p>
            <a:pPr marL="0" indent="0">
              <a:buNone/>
            </a:pPr>
            <a:r>
              <a:rPr lang="es-ES" dirty="0" smtClean="0"/>
              <a:t>Objetivo: Comprender la investigación – intervención como un proceso de significativo aporte al desarrollo de las organizaciones. </a:t>
            </a:r>
          </a:p>
          <a:p>
            <a:pPr marL="0" indent="0">
              <a:buNone/>
            </a:pPr>
            <a:r>
              <a:rPr lang="es-ES" dirty="0" smtClean="0"/>
              <a:t>1. Sentido de la investigación intervención </a:t>
            </a:r>
          </a:p>
          <a:p>
            <a:pPr marL="0" indent="0">
              <a:buNone/>
            </a:pPr>
            <a:r>
              <a:rPr lang="es-ES" dirty="0" smtClean="0"/>
              <a:t>2. Requerimientos básicos para realizar investigación intervención </a:t>
            </a:r>
          </a:p>
          <a:p>
            <a:pPr marL="0" indent="0">
              <a:buNone/>
            </a:pPr>
            <a:r>
              <a:rPr lang="es-ES" dirty="0" smtClean="0"/>
              <a:t>3. El tema </a:t>
            </a:r>
          </a:p>
          <a:p>
            <a:pPr marL="0" indent="0">
              <a:buNone/>
            </a:pPr>
            <a:r>
              <a:rPr lang="es-ES" dirty="0" smtClean="0"/>
              <a:t>4. Estado de arte </a:t>
            </a:r>
          </a:p>
          <a:p>
            <a:pPr marL="0" indent="0">
              <a:buNone/>
            </a:pPr>
            <a:r>
              <a:rPr lang="es-ES" dirty="0" smtClean="0"/>
              <a:t>5. El problema </a:t>
            </a:r>
          </a:p>
          <a:p>
            <a:endParaRPr lang="es-ES" dirty="0"/>
          </a:p>
        </p:txBody>
      </p:sp>
    </p:spTree>
    <p:extLst>
      <p:ext uri="{BB962C8B-B14F-4D97-AF65-F5344CB8AC3E}">
        <p14:creationId xmlns:p14="http://schemas.microsoft.com/office/powerpoint/2010/main" val="2411101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INVESTIGACIÓN-INTERVENCIÓN II </a:t>
            </a:r>
            <a:r>
              <a:rPr lang="es-ES" dirty="0" smtClean="0"/>
              <a:t/>
            </a:r>
            <a:br>
              <a:rPr lang="es-ES" dirty="0" smtClean="0"/>
            </a:br>
            <a:endParaRPr lang="es-ES" dirty="0"/>
          </a:p>
        </p:txBody>
      </p:sp>
      <p:sp>
        <p:nvSpPr>
          <p:cNvPr id="3" name="2 Marcador de contenido"/>
          <p:cNvSpPr>
            <a:spLocks noGrp="1"/>
          </p:cNvSpPr>
          <p:nvPr>
            <p:ph idx="1"/>
          </p:nvPr>
        </p:nvSpPr>
        <p:spPr>
          <a:xfrm>
            <a:off x="467544" y="1124744"/>
            <a:ext cx="8219256" cy="5001419"/>
          </a:xfrm>
        </p:spPr>
        <p:txBody>
          <a:bodyPr>
            <a:normAutofit/>
          </a:bodyPr>
          <a:lstStyle/>
          <a:p>
            <a:pPr marL="0" indent="0">
              <a:buNone/>
            </a:pPr>
            <a:r>
              <a:rPr lang="es-ES" dirty="0" smtClean="0"/>
              <a:t>Objetivo: Documentar el proceso investigativo sobre un fenómeno de interés en una organización real, basado en un pensamiento crítico sustentado. Presentar un informe de avance de la investigación intervención aprobada por el comité académico. </a:t>
            </a:r>
          </a:p>
          <a:p>
            <a:pPr marL="0" indent="0">
              <a:buNone/>
            </a:pPr>
            <a:r>
              <a:rPr lang="es-ES" dirty="0" smtClean="0"/>
              <a:t>1. Objetivos </a:t>
            </a:r>
          </a:p>
          <a:p>
            <a:pPr marL="0" indent="0">
              <a:buNone/>
            </a:pPr>
            <a:r>
              <a:rPr lang="es-ES" dirty="0" smtClean="0"/>
              <a:t>2. Justificación </a:t>
            </a:r>
          </a:p>
          <a:p>
            <a:pPr marL="0" indent="0">
              <a:buNone/>
            </a:pPr>
            <a:r>
              <a:rPr lang="es-ES" dirty="0" smtClean="0"/>
              <a:t>3. Marco referencial</a:t>
            </a:r>
            <a:endParaRPr lang="es-ES" dirty="0"/>
          </a:p>
        </p:txBody>
      </p:sp>
    </p:spTree>
    <p:extLst>
      <p:ext uri="{BB962C8B-B14F-4D97-AF65-F5344CB8AC3E}">
        <p14:creationId xmlns:p14="http://schemas.microsoft.com/office/powerpoint/2010/main" val="2270826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INVESTIGACIÓN-INTERVENCIÓN III </a:t>
            </a:r>
            <a:r>
              <a:rPr lang="es-ES" dirty="0" smtClean="0"/>
              <a:t/>
            </a:r>
            <a:br>
              <a:rPr lang="es-ES" dirty="0" smtClean="0"/>
            </a:br>
            <a:endParaRPr lang="es-ES" dirty="0"/>
          </a:p>
        </p:txBody>
      </p:sp>
      <p:sp>
        <p:nvSpPr>
          <p:cNvPr id="3" name="2 Marcador de contenido"/>
          <p:cNvSpPr>
            <a:spLocks noGrp="1"/>
          </p:cNvSpPr>
          <p:nvPr>
            <p:ph idx="1"/>
          </p:nvPr>
        </p:nvSpPr>
        <p:spPr>
          <a:xfrm>
            <a:off x="395536" y="980728"/>
            <a:ext cx="8291264" cy="5145435"/>
          </a:xfrm>
        </p:spPr>
        <p:txBody>
          <a:bodyPr>
            <a:normAutofit fontScale="85000" lnSpcReduction="10000"/>
          </a:bodyPr>
          <a:lstStyle/>
          <a:p>
            <a:pPr marL="0" indent="0">
              <a:buNone/>
            </a:pPr>
            <a:r>
              <a:rPr lang="es-ES" dirty="0" smtClean="0"/>
              <a:t>Objetivo: Desarrollar habilidades para la presentación y sustentación de proyectos de gestión humana a nivel organizacional. Sustentar el proyecto de investigación y presentar informes finales de investigación intervención precisando las competencias de los gestores y los aportes a la innovación en el campo de la gestión humana de las organizaciones </a:t>
            </a:r>
          </a:p>
          <a:p>
            <a:pPr marL="0" indent="0">
              <a:buNone/>
            </a:pPr>
            <a:r>
              <a:rPr lang="es-ES" dirty="0" smtClean="0"/>
              <a:t>1. Metodología </a:t>
            </a:r>
          </a:p>
          <a:p>
            <a:pPr marL="0" indent="0">
              <a:buNone/>
            </a:pPr>
            <a:r>
              <a:rPr lang="es-ES" dirty="0" smtClean="0"/>
              <a:t>2. Aplicación </a:t>
            </a:r>
          </a:p>
          <a:p>
            <a:pPr marL="0" indent="0">
              <a:buNone/>
            </a:pPr>
            <a:r>
              <a:rPr lang="es-ES" dirty="0" smtClean="0"/>
              <a:t>3. Análisis </a:t>
            </a:r>
          </a:p>
          <a:p>
            <a:pPr marL="0" indent="0">
              <a:buNone/>
            </a:pPr>
            <a:r>
              <a:rPr lang="es-ES" dirty="0" smtClean="0"/>
              <a:t>4. Informe </a:t>
            </a:r>
          </a:p>
          <a:p>
            <a:pPr marL="0" indent="0">
              <a:buNone/>
            </a:pPr>
            <a:r>
              <a:rPr lang="es-ES" dirty="0" smtClean="0"/>
              <a:t>5. Socialización </a:t>
            </a:r>
          </a:p>
          <a:p>
            <a:endParaRPr lang="es-ES" dirty="0"/>
          </a:p>
        </p:txBody>
      </p:sp>
    </p:spTree>
    <p:extLst>
      <p:ext uri="{BB962C8B-B14F-4D97-AF65-F5344CB8AC3E}">
        <p14:creationId xmlns:p14="http://schemas.microsoft.com/office/powerpoint/2010/main" val="1489164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TEMAS DE INVESTIGACIÓN</a:t>
            </a:r>
            <a:endParaRPr lang="es-ES" b="1" dirty="0"/>
          </a:p>
        </p:txBody>
      </p:sp>
      <p:sp>
        <p:nvSpPr>
          <p:cNvPr id="3" name="2 Marcador de contenido"/>
          <p:cNvSpPr>
            <a:spLocks noGrp="1"/>
          </p:cNvSpPr>
          <p:nvPr>
            <p:ph idx="1"/>
          </p:nvPr>
        </p:nvSpPr>
        <p:spPr/>
        <p:txBody>
          <a:bodyPr>
            <a:normAutofit fontScale="92500" lnSpcReduction="10000"/>
          </a:bodyPr>
          <a:lstStyle/>
          <a:p>
            <a:pPr lvl="0"/>
            <a:r>
              <a:rPr lang="es-CO" dirty="0"/>
              <a:t>Regulación entre lo público y lo privado </a:t>
            </a:r>
            <a:r>
              <a:rPr lang="es-CO" dirty="0" smtClean="0"/>
              <a:t>en el trabajo flexible.</a:t>
            </a:r>
          </a:p>
          <a:p>
            <a:r>
              <a:rPr lang="es-ES" dirty="0" smtClean="0"/>
              <a:t>Perspectiva crítica sobre las prácticas actuales en los procesos de selección de personal</a:t>
            </a:r>
            <a:endParaRPr lang="es-ES" dirty="0"/>
          </a:p>
          <a:p>
            <a:r>
              <a:rPr lang="es-ES" dirty="0" smtClean="0"/>
              <a:t>Perspectiva crítica sobre los v</a:t>
            </a:r>
            <a:r>
              <a:rPr lang="es-CO" dirty="0" smtClean="0"/>
              <a:t>alores </a:t>
            </a:r>
            <a:r>
              <a:rPr lang="es-ES" dirty="0" smtClean="0"/>
              <a:t>en los procesos de gestión humana en las organizaciones</a:t>
            </a:r>
          </a:p>
          <a:p>
            <a:r>
              <a:rPr lang="es-ES" dirty="0" smtClean="0"/>
              <a:t>Perspectiva crítica sobre las teorías que guían los procesos de gestión humana en las organizaciones</a:t>
            </a:r>
          </a:p>
          <a:p>
            <a:endParaRPr lang="es-ES" dirty="0"/>
          </a:p>
        </p:txBody>
      </p:sp>
    </p:spTree>
    <p:extLst>
      <p:ext uri="{BB962C8B-B14F-4D97-AF65-F5344CB8AC3E}">
        <p14:creationId xmlns:p14="http://schemas.microsoft.com/office/powerpoint/2010/main" val="2613702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marL="0" indent="0">
              <a:buNone/>
            </a:pPr>
            <a:r>
              <a:rPr lang="es-ES" dirty="0" smtClean="0">
                <a:hlinkClick r:id="rId2"/>
              </a:rPr>
              <a:t>Investigación cualitativa</a:t>
            </a:r>
          </a:p>
          <a:p>
            <a:pPr marL="0" indent="0">
              <a:buNone/>
            </a:pPr>
            <a:r>
              <a:rPr lang="es-ES" dirty="0" smtClean="0">
                <a:hlinkClick r:id="rId2"/>
              </a:rPr>
              <a:t>http://prezi.com/ihkkbanyszq8/investigacion-cualitativa/#_=_</a:t>
            </a:r>
            <a:endParaRPr lang="es-ES" dirty="0" smtClean="0"/>
          </a:p>
          <a:p>
            <a:pPr marL="0" indent="0">
              <a:buNone/>
            </a:pPr>
            <a:r>
              <a:rPr lang="es-ES" dirty="0" smtClean="0">
                <a:hlinkClick r:id="rId3"/>
              </a:rPr>
              <a:t>Video investigación cualitativa</a:t>
            </a:r>
          </a:p>
          <a:p>
            <a:pPr marL="0" indent="0">
              <a:buNone/>
            </a:pPr>
            <a:r>
              <a:rPr lang="es-ES" dirty="0" smtClean="0">
                <a:hlinkClick r:id="rId3"/>
              </a:rPr>
              <a:t>http://www.youtube.com/watch?v=MMQQex2wUWw</a:t>
            </a:r>
            <a:endParaRPr lang="es-ES" dirty="0"/>
          </a:p>
        </p:txBody>
      </p:sp>
    </p:spTree>
    <p:extLst>
      <p:ext uri="{BB962C8B-B14F-4D97-AF65-F5344CB8AC3E}">
        <p14:creationId xmlns:p14="http://schemas.microsoft.com/office/powerpoint/2010/main" val="390750397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301</Words>
  <Application>Microsoft Office PowerPoint</Application>
  <PresentationFormat>Presentación en pantalla (4:3)</PresentationFormat>
  <Paragraphs>38</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MÓDULO INVESTIGACIÓN INTERVENCIÓN</vt:lpstr>
      <vt:lpstr>Desarrollo de la clase</vt:lpstr>
      <vt:lpstr>INVESTIGACIÓN-INTERVENCIÓN I  </vt:lpstr>
      <vt:lpstr>INVESTIGACIÓN-INTERVENCIÓN II  </vt:lpstr>
      <vt:lpstr>INVESTIGACIÓN-INTERVENCIÓN III  </vt:lpstr>
      <vt:lpstr>TEMAS DE INVESTIGACIÓN</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MÓDULO INVESTIGACIÓN INTERVENCIÓN</dc:title>
  <dc:creator>Monica Cantillo</dc:creator>
  <cp:lastModifiedBy>Monica Cantillo</cp:lastModifiedBy>
  <cp:revision>7</cp:revision>
  <dcterms:created xsi:type="dcterms:W3CDTF">2013-10-25T21:22:56Z</dcterms:created>
  <dcterms:modified xsi:type="dcterms:W3CDTF">2013-10-25T23:00:41Z</dcterms:modified>
</cp:coreProperties>
</file>