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9895-7FC5-4AAB-AE81-F1D19AC8E37D}" type="datetimeFigureOut">
              <a:rPr lang="es-ES" smtClean="0"/>
              <a:t>08/11/2013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04D9-103C-4711-8391-11E42E3DA7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09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9895-7FC5-4AAB-AE81-F1D19AC8E37D}" type="datetimeFigureOut">
              <a:rPr lang="es-ES" smtClean="0"/>
              <a:t>08/11/2013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04D9-103C-4711-8391-11E42E3DA7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60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9895-7FC5-4AAB-AE81-F1D19AC8E37D}" type="datetimeFigureOut">
              <a:rPr lang="es-ES" smtClean="0"/>
              <a:t>08/11/2013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04D9-103C-4711-8391-11E42E3DA7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879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9895-7FC5-4AAB-AE81-F1D19AC8E37D}" type="datetimeFigureOut">
              <a:rPr lang="es-ES" smtClean="0"/>
              <a:t>08/11/2013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04D9-103C-4711-8391-11E42E3DA7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742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9895-7FC5-4AAB-AE81-F1D19AC8E37D}" type="datetimeFigureOut">
              <a:rPr lang="es-ES" smtClean="0"/>
              <a:t>08/11/2013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04D9-103C-4711-8391-11E42E3DA7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38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9895-7FC5-4AAB-AE81-F1D19AC8E37D}" type="datetimeFigureOut">
              <a:rPr lang="es-ES" smtClean="0"/>
              <a:t>08/11/2013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04D9-103C-4711-8391-11E42E3DA7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7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9895-7FC5-4AAB-AE81-F1D19AC8E37D}" type="datetimeFigureOut">
              <a:rPr lang="es-ES" smtClean="0"/>
              <a:t>08/11/2013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04D9-103C-4711-8391-11E42E3DA7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377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9895-7FC5-4AAB-AE81-F1D19AC8E37D}" type="datetimeFigureOut">
              <a:rPr lang="es-ES" smtClean="0"/>
              <a:t>08/11/2013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04D9-103C-4711-8391-11E42E3DA7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20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9895-7FC5-4AAB-AE81-F1D19AC8E37D}" type="datetimeFigureOut">
              <a:rPr lang="es-ES" smtClean="0"/>
              <a:t>08/11/2013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04D9-103C-4711-8391-11E42E3DA7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9895-7FC5-4AAB-AE81-F1D19AC8E37D}" type="datetimeFigureOut">
              <a:rPr lang="es-ES" smtClean="0"/>
              <a:t>08/11/2013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04D9-103C-4711-8391-11E42E3DA7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977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9895-7FC5-4AAB-AE81-F1D19AC8E37D}" type="datetimeFigureOut">
              <a:rPr lang="es-ES" smtClean="0"/>
              <a:t>08/11/2013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04D9-103C-4711-8391-11E42E3DA7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930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9895-7FC5-4AAB-AE81-F1D19AC8E37D}" type="datetimeFigureOut">
              <a:rPr lang="es-ES" smtClean="0"/>
              <a:t>08/11/2013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604D9-103C-4711-8391-11E42E3DA7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573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xO7vUl_8y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MÓDULO INVESTIGACIÓN INTERVENCIÓN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PS. MÓNICA LILIAN CANTILLO QUIROGA </a:t>
            </a:r>
            <a:r>
              <a:rPr lang="es-ES" dirty="0" err="1" smtClean="0"/>
              <a:t>MsC</a:t>
            </a:r>
            <a:r>
              <a:rPr lang="es-ES" dirty="0" smtClean="0"/>
              <a:t>.</a:t>
            </a:r>
          </a:p>
          <a:p>
            <a:r>
              <a:rPr lang="es-ES" dirty="0" smtClean="0"/>
              <a:t>Página de la clase: www.monicaliliancantilloquiroga.jimdo.com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0239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  <a:t>INVESTIGACIÓN CUALITATIVA: DISEÑOS,</a:t>
            </a:r>
            <a:b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  <a:t>EVALUACIÓN DEL RIGOR METODOLÓGICO Y RETOS</a:t>
            </a:r>
            <a:b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  <a:t>Ana Cecilia Salgado Lévano</a:t>
            </a:r>
            <a:b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  <a:t>Universidad de San Martín de Porres</a:t>
            </a:r>
            <a:endParaRPr lang="es-E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</a:rPr>
              <a:t>Los 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métodos 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</a:rPr>
              <a:t>cualitativos parten 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del supuesto básico de que el mundo social está 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</a:rPr>
              <a:t>construido de 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significados y símbolos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353956"/>
              </p:ext>
            </p:extLst>
          </p:nvPr>
        </p:nvGraphicFramePr>
        <p:xfrm>
          <a:off x="395536" y="2924944"/>
          <a:ext cx="8352928" cy="3800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/>
              </a:tblGrid>
              <a:tr h="111441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s-ES" sz="1800" dirty="0" smtClean="0"/>
                        <a:t>Uno los paradigmas que más influye en la investigación cualitativa es el constructivismo. Sus énfasis principales son:</a:t>
                      </a:r>
                    </a:p>
                    <a:p>
                      <a:pPr marL="0" indent="0">
                        <a:buNone/>
                      </a:pPr>
                      <a:endParaRPr lang="es-ES" sz="1800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  <a:tr h="34289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ES" sz="1800" dirty="0" smtClean="0"/>
                        <a:t>El reconocimiento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dirty="0" smtClean="0"/>
                        <a:t>de</a:t>
                      </a:r>
                      <a:r>
                        <a:rPr lang="es-ES" sz="1800" baseline="0" dirty="0" smtClean="0"/>
                        <a:t> lo</a:t>
                      </a:r>
                      <a:r>
                        <a:rPr lang="es-ES" sz="1800" dirty="0" smtClean="0"/>
                        <a:t>s puntos de vista de los participantes</a:t>
                      </a:r>
                      <a:endParaRPr lang="es-ES" dirty="0"/>
                    </a:p>
                  </a:txBody>
                  <a:tcPr/>
                </a:tc>
              </a:tr>
              <a:tr h="34289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ES" sz="1800" dirty="0" smtClean="0"/>
                        <a:t>La necesidad de realizar</a:t>
                      </a:r>
                      <a:r>
                        <a:rPr lang="es-ES" sz="1800" baseline="0" dirty="0" smtClean="0"/>
                        <a:t> preguntas </a:t>
                      </a:r>
                      <a:r>
                        <a:rPr lang="es-ES" sz="1800" dirty="0" smtClean="0"/>
                        <a:t>abiertas</a:t>
                      </a:r>
                      <a:endParaRPr lang="es-ES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ES" sz="1800" dirty="0" smtClean="0"/>
                        <a:t>La obtención de la</a:t>
                      </a:r>
                      <a:r>
                        <a:rPr lang="es-ES" sz="1800" baseline="0" dirty="0" smtClean="0"/>
                        <a:t> información </a:t>
                      </a:r>
                      <a:r>
                        <a:rPr lang="es-ES" sz="1800" dirty="0" smtClean="0"/>
                        <a:t>en los lugares</a:t>
                      </a:r>
                    </a:p>
                    <a:p>
                      <a:pPr marL="0" indent="0">
                        <a:buNone/>
                      </a:pPr>
                      <a:r>
                        <a:rPr lang="es-ES" sz="1800" dirty="0" smtClean="0"/>
                        <a:t>donde las personas realizan sus actividades cotidianas</a:t>
                      </a:r>
                      <a:endParaRPr lang="es-ES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ES" sz="1800" dirty="0" smtClean="0"/>
                        <a:t>La investigación debe ser útil para mejorar la forma en que viven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dirty="0" smtClean="0"/>
                        <a:t>los individuos</a:t>
                      </a:r>
                      <a:endParaRPr lang="es-ES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ES" sz="1800" dirty="0" smtClean="0"/>
                        <a:t>Se estudian conceptos y categorías cuya esencia no solamente se captura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dirty="0" smtClean="0"/>
                        <a:t>a través de mediciones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47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Diseños de investigación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dirty="0" smtClean="0"/>
              <a:t>Tipos de diseños: </a:t>
            </a:r>
          </a:p>
          <a:p>
            <a:r>
              <a:rPr lang="es-ES" dirty="0" smtClean="0"/>
              <a:t>Desde la teoría fundamentada: no revisión de estudios previos sino análisis de los datos obtenidos </a:t>
            </a:r>
          </a:p>
          <a:p>
            <a:r>
              <a:rPr lang="es-ES" dirty="0" smtClean="0"/>
              <a:t>Diseños etnográficos: Describir y analizar comunidades </a:t>
            </a:r>
          </a:p>
          <a:p>
            <a:r>
              <a:rPr lang="es-ES" dirty="0" smtClean="0"/>
              <a:t>Diseños narrativos: describir y analizar experiencias personales </a:t>
            </a:r>
          </a:p>
          <a:p>
            <a:r>
              <a:rPr lang="es-ES" dirty="0" smtClean="0"/>
              <a:t>Diseños </a:t>
            </a:r>
            <a:r>
              <a:rPr lang="es-ES" dirty="0"/>
              <a:t>de </a:t>
            </a:r>
            <a:r>
              <a:rPr lang="es-ES" dirty="0" smtClean="0"/>
              <a:t>investigación-acción: Resolver problemas cotidianos </a:t>
            </a:r>
          </a:p>
          <a:p>
            <a:r>
              <a:rPr lang="es-ES" dirty="0" smtClean="0"/>
              <a:t>Diseños fenomenológicos: Estudiar las experiencias individuales subjetivas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056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Análisis de datos 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Fase de descubrimiento: buscar el espacio investigativo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Fase de codificación: recopilación y análisis de todos los datos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Fase de relativización de los datos: interpretar los datos en el contexto en que fueron recogidos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20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Evaluación de rigor metodológico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Transcripción literal de entrevistas y diarios de campo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Discusión sobre las perspectivas de los investigadores</a:t>
            </a: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Triangulación: utilización de varios métodos para contrastar resultados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712927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MÉTODOS DE LA CIENCIA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http://www.youtube.com/watch?v=ZxO7vUl_8yo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948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6504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247</Words>
  <Application>Microsoft Office PowerPoint</Application>
  <PresentationFormat>Presentación en pantalla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MÓDULO INVESTIGACIÓN INTERVENCIÓN</vt:lpstr>
      <vt:lpstr>INVESTIGACIÓN CUALITATIVA: DISEÑOS, EVALUACIÓN DEL RIGOR METODOLÓGICO Y RETOS Ana Cecilia Salgado Lévano Universidad de San Martín de Porres</vt:lpstr>
      <vt:lpstr>Diseños de investigación</vt:lpstr>
      <vt:lpstr>Análisis de datos </vt:lpstr>
      <vt:lpstr>Evaluación de rigor metodológico</vt:lpstr>
      <vt:lpstr>MÉTODOS DE LA CIENCIA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INVESTIGACIÓN INTERVENCIÓN</dc:title>
  <dc:creator>Monica Cantillo</dc:creator>
  <cp:lastModifiedBy>Monica Cantillo</cp:lastModifiedBy>
  <cp:revision>6</cp:revision>
  <dcterms:created xsi:type="dcterms:W3CDTF">2013-11-08T20:52:28Z</dcterms:created>
  <dcterms:modified xsi:type="dcterms:W3CDTF">2013-11-08T22:57:12Z</dcterms:modified>
</cp:coreProperties>
</file>